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64" r:id="rId3"/>
    <p:sldId id="274" r:id="rId4"/>
    <p:sldId id="275" r:id="rId5"/>
    <p:sldId id="276" r:id="rId6"/>
    <p:sldId id="277" r:id="rId7"/>
    <p:sldId id="267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winkl" panose="020B0604020202020204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648"/>
    <a:srgbClr val="E84D15"/>
    <a:srgbClr val="E7690B"/>
    <a:srgbClr val="EF5F07"/>
    <a:srgbClr val="EF8213"/>
    <a:srgbClr val="F08214"/>
    <a:srgbClr val="18A0DB"/>
    <a:srgbClr val="DE1E5A"/>
    <a:srgbClr val="BC0105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78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>
                <a:latin typeface="+mn-lt"/>
              </a:rPr>
              <a:t>What is the Sun?</a:t>
            </a:r>
            <a:endParaRPr lang="en-GB" sz="36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8808" y="1798974"/>
            <a:ext cx="6203662" cy="772107"/>
          </a:xfrm>
          <a:prstGeom prst="rect">
            <a:avLst/>
          </a:prstGeom>
          <a:solidFill>
            <a:srgbClr val="F18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1"/>
            <a:r>
              <a:rPr lang="en-GB" dirty="0"/>
              <a:t>The Sun is a huge star that Earth and the other </a:t>
            </a:r>
            <a:br>
              <a:rPr lang="en-GB" dirty="0"/>
            </a:br>
            <a:r>
              <a:rPr lang="en-GB" dirty="0"/>
              <a:t>planets in our solar system orbit around.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8808" y="2866894"/>
            <a:ext cx="6295941" cy="772107"/>
          </a:xfrm>
          <a:prstGeom prst="rect">
            <a:avLst/>
          </a:prstGeom>
          <a:solidFill>
            <a:srgbClr val="E76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lvl="1"/>
            <a:r>
              <a:rPr lang="en-GB" dirty="0"/>
              <a:t>Unlike other stars, the Sun is close </a:t>
            </a:r>
            <a:br>
              <a:rPr lang="en-GB" dirty="0"/>
            </a:br>
            <a:r>
              <a:rPr lang="en-GB" dirty="0"/>
              <a:t>enough for us to feel its heat.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48808" y="4010753"/>
            <a:ext cx="8253632" cy="495108"/>
          </a:xfrm>
          <a:prstGeom prst="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Our Sun is just one star amongst billions of others!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406" y="1383361"/>
            <a:ext cx="2552118" cy="254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>
                <a:latin typeface="+mn-lt"/>
              </a:rPr>
              <a:t>Why is the Sun Hot?</a:t>
            </a:r>
            <a:endParaRPr lang="en-GB" sz="36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8808" y="1707314"/>
            <a:ext cx="8253632" cy="495108"/>
          </a:xfrm>
          <a:prstGeom prst="rect">
            <a:avLst/>
          </a:prstGeom>
          <a:solidFill>
            <a:srgbClr val="F18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Sun’s core is around 15 million degrees Celsius!</a:t>
            </a:r>
          </a:p>
        </p:txBody>
      </p:sp>
      <p:sp>
        <p:nvSpPr>
          <p:cNvPr id="7" name="Rectangle 6"/>
          <p:cNvSpPr/>
          <p:nvPr/>
        </p:nvSpPr>
        <p:spPr>
          <a:xfrm>
            <a:off x="448808" y="2539251"/>
            <a:ext cx="8253632" cy="772107"/>
          </a:xfrm>
          <a:prstGeom prst="rect">
            <a:avLst/>
          </a:prstGeom>
          <a:solidFill>
            <a:srgbClr val="E76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It is a huge ball of gas full of ongoing nuclear reactions which </a:t>
            </a:r>
            <a:br>
              <a:rPr lang="en-GB" dirty="0"/>
            </a:br>
            <a:r>
              <a:rPr lang="en-GB" dirty="0"/>
              <a:t>emit massive amounts of heat, light and energy in to space!</a:t>
            </a:r>
          </a:p>
        </p:txBody>
      </p:sp>
      <p:sp>
        <p:nvSpPr>
          <p:cNvPr id="8" name="Rectangle 7"/>
          <p:cNvSpPr/>
          <p:nvPr/>
        </p:nvSpPr>
        <p:spPr>
          <a:xfrm>
            <a:off x="448808" y="3741106"/>
            <a:ext cx="8253632" cy="495108"/>
          </a:xfrm>
          <a:prstGeom prst="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Sun’s light is so bright that it can damage your eyes if looked at directly.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40"/>
          <a:stretch/>
        </p:blipFill>
        <p:spPr>
          <a:xfrm>
            <a:off x="490754" y="2434832"/>
            <a:ext cx="1547772" cy="13062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40"/>
          <a:stretch/>
        </p:blipFill>
        <p:spPr>
          <a:xfrm flipH="1">
            <a:off x="7129501" y="2434832"/>
            <a:ext cx="1547772" cy="130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92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>
                <a:latin typeface="+mn-lt"/>
              </a:rPr>
              <a:t>How Big is the Sun?</a:t>
            </a:r>
            <a:endParaRPr lang="en-GB" sz="36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8809" y="1501013"/>
            <a:ext cx="8253631" cy="495108"/>
          </a:xfrm>
          <a:prstGeom prst="rect">
            <a:avLst/>
          </a:prstGeom>
          <a:solidFill>
            <a:srgbClr val="F18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sun is 1.4 million km wide!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154" y="1824067"/>
            <a:ext cx="4211274" cy="39977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8808" y="5067720"/>
            <a:ext cx="8253632" cy="772107"/>
          </a:xfrm>
          <a:prstGeom prst="rect">
            <a:avLst/>
          </a:prstGeom>
          <a:solidFill>
            <a:srgbClr val="EF5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It is over a million times bigger than the </a:t>
            </a:r>
            <a:br>
              <a:rPr lang="en-GB" dirty="0"/>
            </a:br>
            <a:r>
              <a:rPr lang="en-GB" dirty="0"/>
              <a:t>Earth and 300,000 times heavier!</a:t>
            </a:r>
          </a:p>
        </p:txBody>
      </p:sp>
    </p:spTree>
    <p:extLst>
      <p:ext uri="{BB962C8B-B14F-4D97-AF65-F5344CB8AC3E}">
        <p14:creationId xmlns:p14="http://schemas.microsoft.com/office/powerpoint/2010/main" val="3957666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24260"/>
            <a:ext cx="8220075" cy="994306"/>
          </a:xfrm>
        </p:spPr>
        <p:txBody>
          <a:bodyPr/>
          <a:lstStyle/>
          <a:p>
            <a:pPr algn="ctr"/>
            <a:r>
              <a:rPr lang="en-AU" sz="3600" dirty="0">
                <a:latin typeface="+mn-lt"/>
              </a:rPr>
              <a:t>Why Do the Planets </a:t>
            </a:r>
            <a:br>
              <a:rPr lang="en-AU" sz="3600" dirty="0">
                <a:latin typeface="+mn-lt"/>
              </a:rPr>
            </a:br>
            <a:r>
              <a:rPr lang="en-AU" sz="3600" dirty="0">
                <a:latin typeface="+mn-lt"/>
              </a:rPr>
              <a:t>Orbit Around the Sun?</a:t>
            </a:r>
            <a:endParaRPr lang="en-GB" sz="36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246" y="2746349"/>
            <a:ext cx="2752629" cy="26130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8808" y="5466278"/>
            <a:ext cx="8253632" cy="495108"/>
          </a:xfrm>
          <a:prstGeom prst="rect">
            <a:avLst/>
          </a:prstGeom>
          <a:solidFill>
            <a:srgbClr val="E76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This same force keeps us all on Earth.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48808" y="1932297"/>
            <a:ext cx="8253632" cy="772107"/>
          </a:xfrm>
          <a:prstGeom prst="rect">
            <a:avLst/>
          </a:prstGeom>
          <a:solidFill>
            <a:srgbClr val="F18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Sun has a staggeringly powerful gravity force </a:t>
            </a:r>
            <a:br>
              <a:rPr lang="en-GB" dirty="0"/>
            </a:br>
            <a:r>
              <a:rPr lang="en-GB" dirty="0"/>
              <a:t>which pulls the planets in space towards itself.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271678" y="3892492"/>
            <a:ext cx="829470" cy="0"/>
          </a:xfrm>
          <a:prstGeom prst="straightConnector1">
            <a:avLst/>
          </a:prstGeom>
          <a:ln w="76200">
            <a:solidFill>
              <a:srgbClr val="E84D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953" y="3292351"/>
            <a:ext cx="1243435" cy="12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4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>
                <a:latin typeface="+mn-lt"/>
              </a:rPr>
              <a:t>How Far Away is the Sun?</a:t>
            </a:r>
            <a:endParaRPr lang="en-GB" sz="36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8809" y="1501013"/>
            <a:ext cx="8253631" cy="495108"/>
          </a:xfrm>
          <a:prstGeom prst="rect">
            <a:avLst/>
          </a:prstGeom>
          <a:solidFill>
            <a:srgbClr val="F18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Sun is 150 million km/ 93 million miles away from the Earth.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93908" y="3426829"/>
            <a:ext cx="7108532" cy="495108"/>
          </a:xfrm>
          <a:prstGeom prst="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Light travels at 300,000 km per second.</a:t>
            </a:r>
          </a:p>
        </p:txBody>
      </p:sp>
      <p:sp>
        <p:nvSpPr>
          <p:cNvPr id="9" name="Rectangle 8"/>
          <p:cNvSpPr/>
          <p:nvPr/>
        </p:nvSpPr>
        <p:spPr>
          <a:xfrm>
            <a:off x="440419" y="2272122"/>
            <a:ext cx="8253631" cy="772107"/>
          </a:xfrm>
          <a:prstGeom prst="rect">
            <a:avLst/>
          </a:prstGeom>
          <a:solidFill>
            <a:srgbClr val="E76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It takes the Sun’s light just over 8 minutes to actually reach the Earth, so what we see of the Sun right now is like a photograph of it.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19" y="2720300"/>
            <a:ext cx="5431875" cy="384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19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43</TotalTime>
  <Words>186</Words>
  <Application>Microsoft Office PowerPoint</Application>
  <PresentationFormat>On-screen Show (4:3)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Twinkl</vt:lpstr>
      <vt:lpstr>Office Theme</vt:lpstr>
      <vt:lpstr>PowerPoint Presentation</vt:lpstr>
      <vt:lpstr>What is the Sun?</vt:lpstr>
      <vt:lpstr>Why is the Sun Hot?</vt:lpstr>
      <vt:lpstr>How Big is the Sun?</vt:lpstr>
      <vt:lpstr>Why Do the Planets  Orbit Around the Sun?</vt:lpstr>
      <vt:lpstr>How Far Away is the Sun?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Maddison Wells</dc:creator>
  <cp:lastModifiedBy>CWETNS9</cp:lastModifiedBy>
  <cp:revision>6</cp:revision>
  <dcterms:created xsi:type="dcterms:W3CDTF">2019-06-26T07:03:36Z</dcterms:created>
  <dcterms:modified xsi:type="dcterms:W3CDTF">2020-05-14T09:50:21Z</dcterms:modified>
</cp:coreProperties>
</file>