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4" r:id="rId3"/>
    <p:sldId id="26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uffy-TTF" panose="020B0603060100000000" charset="0"/>
      <p:regular r:id="rId12"/>
      <p:bold r:id="rId13"/>
      <p:italic r:id="rId14"/>
      <p:boldItalic r:id="rId15"/>
    </p:embeddedFont>
    <p:embeddedFont>
      <p:font typeface="Twinkl" panose="020B0604020202020204" pitchFamily="2" charset="0"/>
      <p:regular r:id="rId16"/>
      <p:bold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4B4DA-7836-4DDD-9F70-546E7F0B2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83B70-532D-4610-A7F9-C48DE96C66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439C2-9113-4705-97EC-F9B94E7015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63686939@N02/" TargetMode="External"/><Relationship Id="rId2" Type="http://schemas.openxmlformats.org/officeDocument/2006/relationships/hyperlink" Target="https://www.flickr.com/photos/163686939@N02/45988626285/in/photolist-dNKuYL-jGVB6-Kw1FU-9pA1oi-dNKwnm-dNDVSB-iVnDHz-oQCfPa-KU7ez9-Qr9jnw-yt7ZxR-MCM2a5-MCM1tA-MCM1Hd-2cXCrz7-FFRWhK-Y8Lasa-tAurrh-294UgXG-2d4RJnK-2cuLQcf-2cuLQwd-wqzq2a-2bbryVF-2e3rtLo-2cEQ7AV-29Nzcb7-LJkdPu-wLUkQg-xqtgS1-wEYefG-ybD5Ci-2bbryjv-whq3AR-RVBCr5-xxM9bv-trqV6L-xsqUKZ-xuQA3L-xrgTBt-xmJJjA-u62Aek-tNrwG9-rygXMc-s2inw8-rmKkfb-s2adzW-rpE6QK-oen7Ca-mcBFU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/2.0/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rctickingdom/" TargetMode="External"/><Relationship Id="rId2" Type="http://schemas.openxmlformats.org/officeDocument/2006/relationships/hyperlink" Target="https://www.flickr.com/photos/arctickingdom/3861642478/in/photolist-6TeVLJ-cXqM65-gnDLQY-YRoVZ7-UzrC9A-a9msZJ-pHRg6F-d2AdLA-D9rdN-Pt6Asd-AxAv2k-XHbCYh-6RH1rG-XHbEN9-CYDAxY-M9M9F-iVCpZ3-8A54rS-8Tirs4-dVTwYP-NciqGp-dNKuUJ-cvGp75-22Djnbm-pHRd74-nQPBqH-22DjpcL-dNKu5Y-hSQ8mJ-fkqbM8-gafpsp-GNWdCz-adWyFu-2b92bVe-UoR7Eu-outve9-NCCury-6N4MHQ-26ZdrvR-a7SXVC-9UVRsR-cpdoCA-76N1RL-U3Z1QA-hihUMr-8A1VR8-dNDVuV-HFnvE7-5SBqiY-pDsD8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creativecommons.org/licenses/by/2.0/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1978315@N04/34508995706/in/photolist-UzrC9A-a9msZJ-pHRg6F-d2AdLA-D9rdN-Pt6Asd-AxAv2k-6RH1rG-XHbCYh-M9M9F-iVCpZ3-8A54rS-8Tirs4-dVTwYP-dNKuUJ-cvGp75-22Djnbm-pHRd74-nQPBqH-22DjpcL-CYDAxY-NciqGp-dNKu5Y-hSQ8mJ-fkqbM8-gafpsp-GNWdCz-adWyFu-2b92bVe-g9ahnM-UoR7Eu-a7SXVC-9UVRsR-26ZdrvR-cpdoCA-76N1RL-U3Z1QA-hihUMr-dNDVuV-HFnvE7-5SBqiY-pDsD8u-9UVs1n-8A1VR8-dNDTcD-EenVSh-dNDUkg-8n2WG5-dNKvb5-6GVPM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2.0/uk/" TargetMode="External"/><Relationship Id="rId4" Type="http://schemas.openxmlformats.org/officeDocument/2006/relationships/hyperlink" Target="https://www.flickr.com/photos/151978315@N04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400-Year-Old Sharks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Scientists have discovered a female Greenland shark that lived to be approximately 400 years old. 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976F94C8-4130-4941-9A33-518B838D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" y="5927498"/>
            <a:ext cx="3954780" cy="188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2"/>
              </a:rPr>
              <a:t>greenland-shark-1920x1080-hudson-bay-labrador-diving-tourism-blue-sea-1208_26470701957_o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by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Edward Lim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CC4C9-9EDB-4DF7-83C1-F4D114D004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8"/>
          <a:stretch/>
        </p:blipFill>
        <p:spPr>
          <a:xfrm>
            <a:off x="655153" y="3138701"/>
            <a:ext cx="3916847" cy="2639473"/>
          </a:xfrm>
          <a:prstGeom prst="roundRect">
            <a:avLst>
              <a:gd name="adj" fmla="val 7140"/>
            </a:avLst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4FCFD5-E9BA-4FC9-8A67-06332B592559}"/>
              </a:ext>
            </a:extLst>
          </p:cNvPr>
          <p:cNvSpPr/>
          <p:nvPr/>
        </p:nvSpPr>
        <p:spPr>
          <a:xfrm>
            <a:off x="617220" y="2217420"/>
            <a:ext cx="7871627" cy="77195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AAB33-8DD0-43EA-A14C-D53318615936}"/>
              </a:ext>
            </a:extLst>
          </p:cNvPr>
          <p:cNvSpPr/>
          <p:nvPr/>
        </p:nvSpPr>
        <p:spPr>
          <a:xfrm>
            <a:off x="755650" y="2284032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Scientists can not be sure of the shark’s exact age; they think it was at least 272 but it could have been as old as 512.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95B9D0-5F80-4ADC-81C4-F5E8930A6E10}"/>
              </a:ext>
            </a:extLst>
          </p:cNvPr>
          <p:cNvSpPr/>
          <p:nvPr/>
        </p:nvSpPr>
        <p:spPr>
          <a:xfrm>
            <a:off x="4709160" y="3138701"/>
            <a:ext cx="3779687" cy="16542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The scientists looked at 28 sharks, most of which had died after being caught by mistake in fishing nets.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38AEC-498F-4ED6-8E04-602E85E096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825" flipH="1">
            <a:off x="5201961" y="3971522"/>
            <a:ext cx="2794081" cy="24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Growing 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936" y="154438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Some animals can live for a very long time.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E5E8C0-DEA3-4238-A33C-FB06C64F51EE}"/>
              </a:ext>
            </a:extLst>
          </p:cNvPr>
          <p:cNvSpPr/>
          <p:nvPr/>
        </p:nvSpPr>
        <p:spPr>
          <a:xfrm>
            <a:off x="968468" y="2422627"/>
            <a:ext cx="1853762" cy="1853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29AE3-2ADF-46B1-942C-9A4B00618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5" y="2199331"/>
            <a:ext cx="2682519" cy="21352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43B8FFA-DC7F-4D38-9BA1-6870C7B6B243}"/>
              </a:ext>
            </a:extLst>
          </p:cNvPr>
          <p:cNvSpPr/>
          <p:nvPr/>
        </p:nvSpPr>
        <p:spPr>
          <a:xfrm>
            <a:off x="3630925" y="2443736"/>
            <a:ext cx="1853762" cy="1853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4073C-FA9F-4A88-B377-F665A2AFA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52" y="2009995"/>
            <a:ext cx="1048669" cy="262908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6321388-9605-4F28-996E-9AF3CDD6EA54}"/>
              </a:ext>
            </a:extLst>
          </p:cNvPr>
          <p:cNvSpPr/>
          <p:nvPr/>
        </p:nvSpPr>
        <p:spPr>
          <a:xfrm>
            <a:off x="6293383" y="2397657"/>
            <a:ext cx="1853762" cy="1853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F94E0-BE4A-4707-B5B0-24E9422F0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23525" r="6965" b="24680"/>
          <a:stretch/>
        </p:blipFill>
        <p:spPr>
          <a:xfrm rot="20588826">
            <a:off x="5618466" y="2621711"/>
            <a:ext cx="3372908" cy="14056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2ACC080-2BB6-49FD-88CD-58E4110BD420}"/>
              </a:ext>
            </a:extLst>
          </p:cNvPr>
          <p:cNvSpPr/>
          <p:nvPr/>
        </p:nvSpPr>
        <p:spPr>
          <a:xfrm>
            <a:off x="747385" y="4758081"/>
            <a:ext cx="236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/>
              <a:t>Elephants in captivity can live to be over 80 years old.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1DE156-6768-40B9-B89B-648FF018529D}"/>
              </a:ext>
            </a:extLst>
          </p:cNvPr>
          <p:cNvSpPr/>
          <p:nvPr/>
        </p:nvSpPr>
        <p:spPr>
          <a:xfrm>
            <a:off x="3429904" y="4766878"/>
            <a:ext cx="236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/>
              <a:t>The oldest human lived to be 122 </a:t>
            </a:r>
            <a:br>
              <a:rPr lang="en-GB" altLang="en-US" dirty="0"/>
            </a:br>
            <a:r>
              <a:rPr lang="en-GB" altLang="en-US" dirty="0"/>
              <a:t>years old.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4F4248-73A3-4FB6-92DC-B6B2AF26D85F}"/>
              </a:ext>
            </a:extLst>
          </p:cNvPr>
          <p:cNvSpPr/>
          <p:nvPr/>
        </p:nvSpPr>
        <p:spPr>
          <a:xfrm>
            <a:off x="6190344" y="4766878"/>
            <a:ext cx="2059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/>
              <a:t>Bowhead whales can live to be over 200 years old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8085B9-A91B-446E-91A5-4F74C6E016BD}"/>
              </a:ext>
            </a:extLst>
          </p:cNvPr>
          <p:cNvSpPr/>
          <p:nvPr/>
        </p:nvSpPr>
        <p:spPr>
          <a:xfrm>
            <a:off x="662940" y="1473201"/>
            <a:ext cx="7793163" cy="42352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Estimating Age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83714C7-4FBD-4A85-B8D3-26485110765E}"/>
              </a:ext>
            </a:extLst>
          </p:cNvPr>
          <p:cNvSpPr/>
          <p:nvPr/>
        </p:nvSpPr>
        <p:spPr>
          <a:xfrm>
            <a:off x="604007" y="4739274"/>
            <a:ext cx="6107186" cy="10035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620000" bIns="108000" rtlCol="0" anchor="ctr"/>
          <a:lstStyle/>
          <a:p>
            <a:r>
              <a:rPr lang="en-GB" altLang="en-US" dirty="0"/>
              <a:t>The lenses are made of proteins and by working out the age of these proteins it is possible estimate the shark’s age.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It is very difficult to estimate or measure the age of a Greenland shark.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7B40E58-AC0A-41FF-B489-4B9728ABE69F}"/>
              </a:ext>
            </a:extLst>
          </p:cNvPr>
          <p:cNvSpPr/>
          <p:nvPr/>
        </p:nvSpPr>
        <p:spPr>
          <a:xfrm>
            <a:off x="604006" y="1952956"/>
            <a:ext cx="7340367" cy="12365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Scientists can calculate the ages of many fish by counting the growth layers of calcium carbonate ‘stones’ found in their ears but sharks do not have ear stones.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AA1CB-B76A-493A-84C9-DCC60A3E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2"/>
          <a:stretch/>
        </p:blipFill>
        <p:spPr>
          <a:xfrm>
            <a:off x="7544694" y="1831690"/>
            <a:ext cx="995300" cy="155278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FB95712-5CF6-4EB6-B515-3C7C26C7F83C}"/>
              </a:ext>
            </a:extLst>
          </p:cNvPr>
          <p:cNvGrpSpPr/>
          <p:nvPr/>
        </p:nvGrpSpPr>
        <p:grpSpPr>
          <a:xfrm>
            <a:off x="604006" y="3473523"/>
            <a:ext cx="6786696" cy="878224"/>
            <a:chOff x="604006" y="3473523"/>
            <a:chExt cx="6786696" cy="87822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B1148A-B77E-4B03-B0C6-00653F85F70C}"/>
                </a:ext>
              </a:extLst>
            </p:cNvPr>
            <p:cNvSpPr/>
            <p:nvPr/>
          </p:nvSpPr>
          <p:spPr>
            <a:xfrm>
              <a:off x="604006" y="3473523"/>
              <a:ext cx="6786696" cy="87822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4425E9-3E87-4649-822E-ED1328D1590A}"/>
                </a:ext>
              </a:extLst>
            </p:cNvPr>
            <p:cNvSpPr/>
            <p:nvPr/>
          </p:nvSpPr>
          <p:spPr>
            <a:xfrm>
              <a:off x="755650" y="3587197"/>
              <a:ext cx="57338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dirty="0"/>
                <a:t>Scientists looked at the lenses of the eyes of Greenland sharks to work out their age.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A28A7F0-9D57-4415-9D7F-A1DD4B78C441}"/>
              </a:ext>
            </a:extLst>
          </p:cNvPr>
          <p:cNvGrpSpPr/>
          <p:nvPr/>
        </p:nvGrpSpPr>
        <p:grpSpPr>
          <a:xfrm>
            <a:off x="5162080" y="4686090"/>
            <a:ext cx="2533872" cy="1319025"/>
            <a:chOff x="5162080" y="4686090"/>
            <a:chExt cx="2533872" cy="131902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3ECC83-17C0-4D04-BBA9-060946A25549}"/>
                </a:ext>
              </a:extLst>
            </p:cNvPr>
            <p:cNvCxnSpPr/>
            <p:nvPr/>
          </p:nvCxnSpPr>
          <p:spPr>
            <a:xfrm flipH="1">
              <a:off x="7290033" y="4686090"/>
              <a:ext cx="405919" cy="25838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C9F36E-92CA-4110-B7FC-0C9188BD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2080" y="4857493"/>
              <a:ext cx="2382614" cy="114762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932465-5B2F-4407-9C4B-C0914D079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3"/>
          <a:stretch/>
        </p:blipFill>
        <p:spPr>
          <a:xfrm>
            <a:off x="6488325" y="3077606"/>
            <a:ext cx="1612998" cy="15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Greenland Sharks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Greenland sharks grow to lengths of around five metres. 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976F94C8-4130-4941-9A33-518B838D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610" y="6191030"/>
            <a:ext cx="3954780" cy="188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2"/>
              </a:rPr>
              <a:t>Diving with Greenland Shark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Arctickingdom.com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03D88-F788-408E-B334-F147CF7A18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r="16779"/>
          <a:stretch/>
        </p:blipFill>
        <p:spPr>
          <a:xfrm>
            <a:off x="5246370" y="3486664"/>
            <a:ext cx="3223260" cy="2628909"/>
          </a:xfrm>
          <a:prstGeom prst="roundRect">
            <a:avLst>
              <a:gd name="adj" fmla="val 867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A1763-FA30-4391-A9C9-E6ACA0F9ECD4}"/>
              </a:ext>
            </a:extLst>
          </p:cNvPr>
          <p:cNvSpPr/>
          <p:nvPr/>
        </p:nvSpPr>
        <p:spPr>
          <a:xfrm>
            <a:off x="755650" y="2047697"/>
            <a:ext cx="7713980" cy="4712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The Greenland shark is one of the world’s largest carnivores.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DB219-FF47-4D26-9DC9-B533A90FA9C3}"/>
              </a:ext>
            </a:extLst>
          </p:cNvPr>
          <p:cNvSpPr/>
          <p:nvPr/>
        </p:nvSpPr>
        <p:spPr>
          <a:xfrm>
            <a:off x="674370" y="2775719"/>
            <a:ext cx="779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Scientists think that Greenland sharks would have to be around 150 years old before they could reproduce.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C94150-01AD-4C85-ABB9-D656C469C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9922" y="3271627"/>
            <a:ext cx="1749963" cy="363547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34E3C5-4C4B-4ADE-ADA7-503F78355C7D}"/>
              </a:ext>
            </a:extLst>
          </p:cNvPr>
          <p:cNvCxnSpPr>
            <a:cxnSpLocks/>
          </p:cNvCxnSpPr>
          <p:nvPr/>
        </p:nvCxnSpPr>
        <p:spPr>
          <a:xfrm>
            <a:off x="971818" y="4032226"/>
            <a:ext cx="3858936" cy="0"/>
          </a:xfrm>
          <a:prstGeom prst="straightConnector1">
            <a:avLst/>
          </a:prstGeom>
          <a:ln w="28575">
            <a:solidFill>
              <a:srgbClr val="18A0DB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5386FAB-F1FD-441C-94F8-03A0306730A8}"/>
              </a:ext>
            </a:extLst>
          </p:cNvPr>
          <p:cNvSpPr/>
          <p:nvPr/>
        </p:nvSpPr>
        <p:spPr>
          <a:xfrm>
            <a:off x="2341548" y="3678802"/>
            <a:ext cx="1119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18A0DB"/>
                </a:solidFill>
              </a:rPr>
              <a:t>5 metres</a:t>
            </a:r>
          </a:p>
        </p:txBody>
      </p:sp>
    </p:spTree>
    <p:extLst>
      <p:ext uri="{BB962C8B-B14F-4D97-AF65-F5344CB8AC3E}">
        <p14:creationId xmlns:p14="http://schemas.microsoft.com/office/powerpoint/2010/main" val="3367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7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Greenland Sharks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872454" y="1513946"/>
            <a:ext cx="75158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Greenland sharks develop very slowly, growing by only 1cm per year.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A1763-FA30-4391-A9C9-E6ACA0F9ECD4}"/>
              </a:ext>
            </a:extLst>
          </p:cNvPr>
          <p:cNvSpPr/>
          <p:nvPr/>
        </p:nvSpPr>
        <p:spPr>
          <a:xfrm>
            <a:off x="755650" y="2005584"/>
            <a:ext cx="7713980" cy="7403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They are also known </a:t>
            </a:r>
            <a:r>
              <a:rPr lang="en-GB" altLang="en-US" b="1" dirty="0"/>
              <a:t>sleeper sharks</a:t>
            </a:r>
            <a:r>
              <a:rPr lang="en-GB" altLang="en-US" dirty="0"/>
              <a:t> because of their very slow movements.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3FD5-3DE6-4D5B-A1EE-D86E986FD336}"/>
              </a:ext>
            </a:extLst>
          </p:cNvPr>
          <p:cNvSpPr/>
          <p:nvPr/>
        </p:nvSpPr>
        <p:spPr>
          <a:xfrm>
            <a:off x="755650" y="2909029"/>
            <a:ext cx="771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They are the longest-living vertebrate species on the planet.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82E86-850A-4FB7-93D2-C092600C0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1" b="20936"/>
          <a:stretch/>
        </p:blipFill>
        <p:spPr>
          <a:xfrm>
            <a:off x="1138235" y="3475167"/>
            <a:ext cx="6858000" cy="2701255"/>
          </a:xfrm>
          <a:prstGeom prst="round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87E621FE-66A1-4D5D-9819-1E0FDEBE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6191030"/>
            <a:ext cx="3954780" cy="188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Greenland Shark -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Somniosus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 microcephalus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by 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andyaj58 AJ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5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EE1F-85D8-495B-97FC-C3BD8C4E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Science of Sharks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88C5D-9D2F-4B20-BFA8-D975DC62D7BC}"/>
              </a:ext>
            </a:extLst>
          </p:cNvPr>
          <p:cNvSpPr/>
          <p:nvPr/>
        </p:nvSpPr>
        <p:spPr>
          <a:xfrm>
            <a:off x="819452" y="1862226"/>
            <a:ext cx="728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/>
              <a:t>The discovery of the shark’s age will help scientists make calculations about the shark population. </a:t>
            </a:r>
          </a:p>
          <a:p>
            <a:endParaRPr lang="en-GB" altLang="en-US" dirty="0"/>
          </a:p>
          <a:p>
            <a:r>
              <a:rPr lang="en-GB" altLang="en-US" dirty="0"/>
              <a:t>Scientists hope to study the Greenland shark’s</a:t>
            </a:r>
            <a:br>
              <a:rPr lang="en-GB" altLang="en-US" dirty="0"/>
            </a:br>
            <a:r>
              <a:rPr lang="en-GB" altLang="en-US" dirty="0"/>
              <a:t>cells to see what makes them live for so long.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54C7DD-B52B-47ED-B3B7-F131804BE19E}"/>
              </a:ext>
            </a:extLst>
          </p:cNvPr>
          <p:cNvSpPr/>
          <p:nvPr/>
        </p:nvSpPr>
        <p:spPr>
          <a:xfrm>
            <a:off x="674370" y="4221073"/>
            <a:ext cx="5745818" cy="12821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0" bIns="108000" rtlCol="0" anchor="ctr"/>
          <a:lstStyle/>
          <a:p>
            <a:r>
              <a:rPr lang="en-GB" altLang="en-US" dirty="0"/>
              <a:t>This knowledge could help with understanding illnesses and aging in humans.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9E5F62-828C-4C83-A415-77E89E2EE8EA}"/>
              </a:ext>
            </a:extLst>
          </p:cNvPr>
          <p:cNvSpPr/>
          <p:nvPr/>
        </p:nvSpPr>
        <p:spPr>
          <a:xfrm>
            <a:off x="674371" y="1443514"/>
            <a:ext cx="7496506" cy="231475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9D86A3-6850-49D8-807A-20C8F26E6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25" y="2765180"/>
            <a:ext cx="2849006" cy="35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264</TotalTime>
  <Words>352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Tuffy-TTF</vt:lpstr>
      <vt:lpstr>Arial</vt:lpstr>
      <vt:lpstr>Twinkl</vt:lpstr>
      <vt:lpstr>Tuffy</vt:lpstr>
      <vt:lpstr>Calibri</vt:lpstr>
      <vt:lpstr>Office Theme</vt:lpstr>
      <vt:lpstr>PowerPoint Presentation</vt:lpstr>
      <vt:lpstr>400-Year-Old Sharks</vt:lpstr>
      <vt:lpstr>Growing Old</vt:lpstr>
      <vt:lpstr>Estimating Age</vt:lpstr>
      <vt:lpstr>Greenland Sharks</vt:lpstr>
      <vt:lpstr>Greenland Sharks</vt:lpstr>
      <vt:lpstr>The Science of Sharks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CWETNS9</cp:lastModifiedBy>
  <cp:revision>19</cp:revision>
  <dcterms:created xsi:type="dcterms:W3CDTF">2019-04-04T09:09:02Z</dcterms:created>
  <dcterms:modified xsi:type="dcterms:W3CDTF">2020-05-07T09:05:36Z</dcterms:modified>
</cp:coreProperties>
</file>