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70" r:id="rId5"/>
    <p:sldId id="271" r:id="rId6"/>
    <p:sldId id="273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Md" panose="02000603050000020003" charset="0"/>
      <p:regular r:id="rId22"/>
    </p:embeddedFont>
    <p:embeddedFont>
      <p:font typeface="Sassoon Infant Rg" panose="02000503030000020003" charset="0"/>
      <p:regular r:id="rId23"/>
      <p:bold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60" y="72"/>
      </p:cViewPr>
      <p:guideLst>
        <p:guide orient="horz" pos="2160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3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15B05B-F438-4D23-890B-11FC016CFCDE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9BE683-2860-4DCE-A69D-14F08D3D1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A79580-918F-4907-9D9B-4C247090297B}" type="datetimeFigureOut">
              <a:rPr lang="en-GB"/>
              <a:pPr>
                <a:defRPr/>
              </a:pPr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F64A90-AA77-4C63-8133-005BAC96C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51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93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95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4715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5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30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59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8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43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06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05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3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1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23A7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0688" y="519113"/>
            <a:ext cx="8220075" cy="995362"/>
          </a:xfrm>
        </p:spPr>
        <p:txBody>
          <a:bodyPr/>
          <a:lstStyle/>
          <a:p>
            <a:pPr algn="ctr"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Cén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sórt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clár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?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1900238"/>
            <a:ext cx="54673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9000" y="5949950"/>
            <a:ext cx="7632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BPreplay" panose="02000503000000020004" pitchFamily="50" charset="0"/>
              </a:rPr>
              <a:t>What kind of programme is on the TV?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nuacht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000" y="5949950"/>
            <a:ext cx="7632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BPreplay" panose="02000503000000020004" pitchFamily="50" charset="0"/>
              </a:rPr>
              <a:t>The </a:t>
            </a:r>
            <a:r>
              <a:rPr lang="en-GB" sz="1400" b="1" dirty="0">
                <a:latin typeface="BPreplay" panose="02000503000000020004" pitchFamily="50" charset="0"/>
              </a:rPr>
              <a:t>news</a:t>
            </a:r>
            <a:r>
              <a:rPr lang="en-GB" sz="1400" dirty="0">
                <a:latin typeface="BPreplay" panose="02000503000000020004" pitchFamily="50" charset="0"/>
              </a:rPr>
              <a:t> is on he TV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00200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98" y="1955941"/>
            <a:ext cx="4899094" cy="2946117"/>
          </a:xfrm>
          <a:prstGeom prst="roundRect">
            <a:avLst>
              <a:gd name="adj" fmla="val 2559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cartún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00200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1326" r="-5413" b="740"/>
          <a:stretch/>
        </p:blipFill>
        <p:spPr>
          <a:xfrm>
            <a:off x="2073416" y="1938646"/>
            <a:ext cx="5270236" cy="2980707"/>
          </a:xfrm>
          <a:prstGeom prst="roundRect">
            <a:avLst>
              <a:gd name="adj" fmla="val 2324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67B99F-6F0C-426A-BF3F-BAF6915F23D2}"/>
              </a:ext>
            </a:extLst>
          </p:cNvPr>
          <p:cNvSpPr/>
          <p:nvPr/>
        </p:nvSpPr>
        <p:spPr>
          <a:xfrm>
            <a:off x="3468964" y="6009243"/>
            <a:ext cx="2479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</a:rPr>
              <a:t>A </a:t>
            </a:r>
            <a:r>
              <a:rPr lang="en-GB" b="1" dirty="0">
                <a:latin typeface="BPreplay" panose="02000503000000020004" pitchFamily="50" charset="0"/>
              </a:rPr>
              <a:t>cartoon </a:t>
            </a:r>
            <a:r>
              <a:rPr lang="en-GB" dirty="0">
                <a:latin typeface="BPreplay" panose="02000503000000020004" pitchFamily="50" charset="0"/>
              </a:rPr>
              <a:t>is on 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scannán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00200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5"/>
          <a:stretch>
            <a:fillRect/>
          </a:stretch>
        </p:blipFill>
        <p:spPr bwMode="auto">
          <a:xfrm>
            <a:off x="3303588" y="1968500"/>
            <a:ext cx="26543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87C3A9-D12D-41F3-9602-46D2D35DD683}"/>
              </a:ext>
            </a:extLst>
          </p:cNvPr>
          <p:cNvSpPr/>
          <p:nvPr/>
        </p:nvSpPr>
        <p:spPr>
          <a:xfrm>
            <a:off x="3501848" y="6009243"/>
            <a:ext cx="228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</a:rPr>
              <a:t>A </a:t>
            </a:r>
            <a:r>
              <a:rPr lang="en-GB" b="1" dirty="0">
                <a:latin typeface="BPreplay" panose="02000503000000020004" pitchFamily="50" charset="0"/>
              </a:rPr>
              <a:t>movie </a:t>
            </a:r>
            <a:r>
              <a:rPr lang="en-GB" dirty="0">
                <a:latin typeface="BPreplay" panose="02000503000000020004" pitchFamily="50" charset="0"/>
              </a:rPr>
              <a:t>is on 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clár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dúlra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73200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49" y="1732240"/>
            <a:ext cx="30257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29B8DF-E114-4425-B1CE-D8F5AF62E5E7}"/>
              </a:ext>
            </a:extLst>
          </p:cNvPr>
          <p:cNvSpPr/>
          <p:nvPr/>
        </p:nvSpPr>
        <p:spPr>
          <a:xfrm>
            <a:off x="2912048" y="5989872"/>
            <a:ext cx="365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</a:rPr>
              <a:t>A </a:t>
            </a:r>
            <a:r>
              <a:rPr lang="en-GB" b="1" dirty="0">
                <a:latin typeface="BPreplay" panose="02000503000000020004" pitchFamily="50" charset="0"/>
              </a:rPr>
              <a:t>nature programme </a:t>
            </a:r>
            <a:r>
              <a:rPr lang="en-GB" dirty="0">
                <a:latin typeface="BPreplay" panose="02000503000000020004" pitchFamily="50" charset="0"/>
              </a:rPr>
              <a:t>is on 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clár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spóirt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47825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2" y="2018805"/>
            <a:ext cx="4916386" cy="2956956"/>
          </a:xfrm>
          <a:prstGeom prst="roundRect">
            <a:avLst>
              <a:gd name="adj" fmla="val 4727"/>
            </a:avLst>
          </a:prstGeom>
        </p:spPr>
      </p:pic>
      <p:sp>
        <p:nvSpPr>
          <p:cNvPr id="6" name="Rectangle 5"/>
          <p:cNvSpPr/>
          <p:nvPr/>
        </p:nvSpPr>
        <p:spPr>
          <a:xfrm>
            <a:off x="889000" y="6069013"/>
            <a:ext cx="7632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BPreplay" panose="02000503000000020004" pitchFamily="50" charset="0"/>
              </a:rPr>
              <a:t>A </a:t>
            </a:r>
            <a:r>
              <a:rPr lang="en-GB" sz="1400" b="1" dirty="0">
                <a:latin typeface="BPreplay" panose="02000503000000020004" pitchFamily="50" charset="0"/>
              </a:rPr>
              <a:t>sport programme </a:t>
            </a:r>
            <a:r>
              <a:rPr lang="en-GB" sz="1400" dirty="0">
                <a:latin typeface="BPreplay" panose="02000503000000020004" pitchFamily="50" charset="0"/>
              </a:rPr>
              <a:t>is on 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Tá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clár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b="1" dirty="0" err="1">
                <a:latin typeface="Twinkl" pitchFamily="2" charset="0"/>
                <a:ea typeface="ＭＳ Ｐゴシック" panose="020B0600070205080204" pitchFamily="34" charset="-128"/>
              </a:rPr>
              <a:t>ceoil</a:t>
            </a:r>
            <a:r>
              <a:rPr lang="en-GB" altLang="en-US" sz="3000" b="1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siúl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ar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 an </a:t>
            </a:r>
            <a:r>
              <a:rPr lang="en-GB" altLang="en-US" sz="3000" dirty="0" err="1">
                <a:latin typeface="Twinkl" pitchFamily="2" charset="0"/>
                <a:ea typeface="ＭＳ Ｐゴシック" panose="020B0600070205080204" pitchFamily="34" charset="-128"/>
              </a:rPr>
              <a:t>teilifís</a:t>
            </a:r>
            <a:r>
              <a:rPr lang="en-GB" altLang="en-US" sz="3000" dirty="0">
                <a:latin typeface="Twinkl" pitchFamily="2" charset="0"/>
                <a:ea typeface="ＭＳ Ｐゴシック" panose="020B0600070205080204" pitchFamily="34" charset="-128"/>
              </a:rPr>
              <a:t>.</a:t>
            </a:r>
            <a:endParaRPr lang="en-GB" altLang="en-US" sz="3000" dirty="0"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647825"/>
            <a:ext cx="554355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2018804"/>
            <a:ext cx="4892634" cy="2959595"/>
          </a:xfrm>
          <a:prstGeom prst="roundRect">
            <a:avLst>
              <a:gd name="adj" fmla="val 4228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40A733-A6F7-4DC2-AFFD-E8DF24A32620}"/>
              </a:ext>
            </a:extLst>
          </p:cNvPr>
          <p:cNvSpPr/>
          <p:nvPr/>
        </p:nvSpPr>
        <p:spPr>
          <a:xfrm>
            <a:off x="2778447" y="6023035"/>
            <a:ext cx="357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</a:rPr>
              <a:t>A </a:t>
            </a:r>
            <a:r>
              <a:rPr lang="en-GB" b="1" dirty="0">
                <a:latin typeface="BPreplay" panose="02000503000000020004" pitchFamily="50" charset="0"/>
              </a:rPr>
              <a:t>music programme </a:t>
            </a:r>
            <a:r>
              <a:rPr lang="en-GB" dirty="0">
                <a:latin typeface="BPreplay" panose="02000503000000020004" pitchFamily="50" charset="0"/>
              </a:rPr>
              <a:t>is on he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Twinkl" pitchFamily="2" charset="0"/>
                <a:ea typeface="ＭＳ Ｐゴシック" panose="020B0600070205080204" pitchFamily="34" charset="-128"/>
              </a:rPr>
              <a:t>Cén sórt clár is fearr leat?</a:t>
            </a:r>
            <a:endParaRPr lang="en-GB" altLang="en-US" sz="3000">
              <a:latin typeface="Twinkl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1603375"/>
            <a:ext cx="41497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293A64-9369-4A55-B7E0-72F370BC8C8D}"/>
              </a:ext>
            </a:extLst>
          </p:cNvPr>
          <p:cNvSpPr/>
          <p:nvPr/>
        </p:nvSpPr>
        <p:spPr>
          <a:xfrm>
            <a:off x="2422776" y="5859463"/>
            <a:ext cx="428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BPreplay" panose="02000503000000020004" pitchFamily="50" charset="0"/>
              </a:rPr>
              <a:t>What is your favourite </a:t>
            </a:r>
            <a:r>
              <a:rPr lang="en-GB">
                <a:latin typeface="BPreplay" panose="02000503000000020004" pitchFamily="50" charset="0"/>
              </a:rPr>
              <a:t>TV programme?</a:t>
            </a:r>
            <a:endParaRPr lang="en-GB" dirty="0">
              <a:latin typeface="BPreplay" panose="0200050300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124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Sassoon Infant Rg</vt:lpstr>
      <vt:lpstr>Sassoon Infant Md</vt:lpstr>
      <vt:lpstr>Twinkl</vt:lpstr>
      <vt:lpstr>Arial</vt:lpstr>
      <vt:lpstr>BPreplay</vt:lpstr>
      <vt:lpstr>Calibri</vt:lpstr>
      <vt:lpstr>Office Theme</vt:lpstr>
      <vt:lpstr>PowerPoint Presentation</vt:lpstr>
      <vt:lpstr>Cén sórt clár atá ar siúl ar an teilifís?</vt:lpstr>
      <vt:lpstr>Tá an nuacht ar siúl ar an teilifís.</vt:lpstr>
      <vt:lpstr>Tá cartún ar siúl ar an teilifís.</vt:lpstr>
      <vt:lpstr>Tá scannán ar siúl ar an teilifís.</vt:lpstr>
      <vt:lpstr>Tá clár dúlra ar siúl ar an teilifís.</vt:lpstr>
      <vt:lpstr>Tá clár spóirt ar  siúl ar an teilifís.</vt:lpstr>
      <vt:lpstr>Tá clár ceoil ar siúl ar an teilifís.</vt:lpstr>
      <vt:lpstr>Cén sórt clár is fearr leat?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CeX</cp:lastModifiedBy>
  <cp:revision>111</cp:revision>
  <dcterms:created xsi:type="dcterms:W3CDTF">2014-10-01T16:09:27Z</dcterms:created>
  <dcterms:modified xsi:type="dcterms:W3CDTF">2020-04-01T11:31:39Z</dcterms:modified>
</cp:coreProperties>
</file>